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9" r:id="rId7"/>
    <p:sldId id="265" r:id="rId8"/>
    <p:sldId id="261" r:id="rId9"/>
    <p:sldId id="262" r:id="rId10"/>
    <p:sldId id="263" r:id="rId11"/>
    <p:sldId id="264" r:id="rId12"/>
    <p:sldId id="270" r:id="rId13"/>
    <p:sldId id="271" r:id="rId14"/>
    <p:sldId id="266" r:id="rId15"/>
    <p:sldId id="268" r:id="rId16"/>
    <p:sldId id="267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5E540D-DC72-3942-88A2-FED94DD022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C235EB9-1043-8C4B-B2CC-268BDA4C6B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1C38CE-0DEF-8C4D-A674-E532CD264F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CCD2A5-1B49-2249-8449-1B60D9233DDA}" type="datetimeFigureOut">
              <a:rPr lang="en-US" smtClean="0"/>
              <a:t>12/1/20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DE6923-31C2-5848-AD38-25BA09AB01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5F8B67-12BC-2E44-A879-0CDE9E07D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4F486-2DEA-D64C-871F-D57B80651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4386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4AEFB1-7097-164F-94E9-D00C607B53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C417A28-B44B-844A-A29E-1A4206202D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7B71A4-0001-7543-80DC-AC322E811B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CCD2A5-1B49-2249-8449-1B60D9233DDA}" type="datetimeFigureOut">
              <a:rPr lang="en-US" smtClean="0"/>
              <a:t>12/1/20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0C825D-124E-A24F-AA16-B49F1BEC85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6EFEBE-6787-B646-8DD6-66957670A0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4F486-2DEA-D64C-871F-D57B80651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2607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9789C11-712D-2440-A3A4-37276EFD17E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C8AE144-2EE1-244B-BA8C-FA20FA4CF5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FF44AC-6D3B-4741-B372-11AEDEB1F6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CCD2A5-1B49-2249-8449-1B60D9233DDA}" type="datetimeFigureOut">
              <a:rPr lang="en-US" smtClean="0"/>
              <a:t>12/1/20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7AE139-1E36-3149-8203-D3F453CA53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EF6C4A-97F3-B449-8C8B-DB631FA5E7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4F486-2DEA-D64C-871F-D57B80651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6967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254C9E-AC34-A845-82EF-178748AEE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D1C866-2C01-324F-AA46-E9ABE0E1E0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4EBAA3-E533-7848-AF62-5890025438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CCD2A5-1B49-2249-8449-1B60D9233DDA}" type="datetimeFigureOut">
              <a:rPr lang="en-US" smtClean="0"/>
              <a:t>12/1/20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37163-DDF8-6940-B3BD-6B8744B972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E9DFA8-F094-174A-9D48-8C8670066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4F486-2DEA-D64C-871F-D57B80651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0509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D6C4B-EE8F-ED41-A416-CFAB8638F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B5B64D-8300-8D4B-B5BA-5DD603E8D8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69010A-CE92-C349-926F-FED386170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CCD2A5-1B49-2249-8449-1B60D9233DDA}" type="datetimeFigureOut">
              <a:rPr lang="en-US" smtClean="0"/>
              <a:t>12/1/20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A1AC1A-2324-C446-8AEA-EF3FEF90E3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7B8024-F4DF-5840-B1D8-729F4517BB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4F486-2DEA-D64C-871F-D57B80651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2194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E37ED-D045-BA4B-B158-495001B13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BAE941-A89B-574E-8044-AC183DF3D7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78E0DC-D35C-394B-A3D1-40A9B434C7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4C1812-3142-0947-912F-2DED252753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CCD2A5-1B49-2249-8449-1B60D9233DDA}" type="datetimeFigureOut">
              <a:rPr lang="en-US" smtClean="0"/>
              <a:t>12/1/20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6BF89F-FDC6-724F-92F7-5033754406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F62F1E-75E7-1746-8E39-5B55E24943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4F486-2DEA-D64C-871F-D57B80651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5115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1F6D67-7AB6-644A-B9DE-ACF1B7724E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0704BB-A141-1042-9B5E-0C52F7544E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196D1F-07B6-8048-A71D-52053FD59A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01E6CC1-CF51-7A4B-B9C6-8C82FB45D8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CA3620A-A031-9545-B490-253C65AE82D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99F1E85-FCAB-CD4F-B15C-75A704C5AD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CCD2A5-1B49-2249-8449-1B60D9233DDA}" type="datetimeFigureOut">
              <a:rPr lang="en-US" smtClean="0"/>
              <a:t>12/1/20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A073159-CA36-7743-A7F0-77D33ACC70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C3DFBC0-C2DC-9C48-B445-6342199C8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4F486-2DEA-D64C-871F-D57B80651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3995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E4358-8099-4542-83CF-13E65B66C3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F28804-BCC8-6748-A350-BAB41787DC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CCD2A5-1B49-2249-8449-1B60D9233DDA}" type="datetimeFigureOut">
              <a:rPr lang="en-US" smtClean="0"/>
              <a:t>12/1/20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6157DD-D314-334F-9E04-119EC5BD3D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266D23-8CDB-C349-9677-77A46758F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4F486-2DEA-D64C-871F-D57B80651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6300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FD1BB55-74DB-C940-B8A8-7C0F398DA2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CCD2A5-1B49-2249-8449-1B60D9233DDA}" type="datetimeFigureOut">
              <a:rPr lang="en-US" smtClean="0"/>
              <a:t>12/1/20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BCBD163-29F6-A942-92CF-D43F548491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4C5325-86B8-0746-8823-C8EFF3F1D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4F486-2DEA-D64C-871F-D57B80651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2397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29F03-9E70-7F44-8AAA-032159FC43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18F1AC-8CB6-534D-8218-597BB80B72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4FC635-ACB7-794F-8071-5C0BDED838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9DB1F9-8D8E-4742-95A6-5D80F3AD0D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CCD2A5-1B49-2249-8449-1B60D9233DDA}" type="datetimeFigureOut">
              <a:rPr lang="en-US" smtClean="0"/>
              <a:t>12/1/20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892B6E-C06B-2846-B793-D0148FFE8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405223-0BC6-064E-8B83-602CFAB2A7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4F486-2DEA-D64C-871F-D57B80651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832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AB648-5755-8F49-9574-DED775068F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F692CD9-AAE3-EB4F-B02F-3D981ADBF09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23D3DA-F0D5-5E4F-862A-865A88C34A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18A45D-960F-4941-BB61-8D462F592D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CCD2A5-1B49-2249-8449-1B60D9233DDA}" type="datetimeFigureOut">
              <a:rPr lang="en-US" smtClean="0"/>
              <a:t>12/1/20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D88F42-1BF0-254B-A43E-B0B70A7604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0DFBE1-63FE-C842-9BD9-FA827C012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4F486-2DEA-D64C-871F-D57B80651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1237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FCD91D4-CC5B-6E4C-9A87-850D07AF6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1A53C0-2A36-964A-A08A-E3BA4BD8BE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C4E3F2-BDDC-074C-86D0-3A181C7625D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CCD2A5-1B49-2249-8449-1B60D9233DDA}" type="datetimeFigureOut">
              <a:rPr lang="en-US" smtClean="0"/>
              <a:t>12/1/20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DD41EB-66B3-AD4C-BD69-6A593E12BB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D89019-B8EF-5F46-8480-677BAB68B5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84F486-2DEA-D64C-871F-D57B80651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2737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3AC1F907-EF49-BE48-9494-B36805850C4B}"/>
              </a:ext>
            </a:extLst>
          </p:cNvPr>
          <p:cNvGrpSpPr/>
          <p:nvPr/>
        </p:nvGrpSpPr>
        <p:grpSpPr>
          <a:xfrm>
            <a:off x="870072" y="0"/>
            <a:ext cx="10451856" cy="6858000"/>
            <a:chOff x="870072" y="0"/>
            <a:chExt cx="10451856" cy="68580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EBE4A0F-626C-044D-8C15-507C78F713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70072" y="0"/>
              <a:ext cx="10451856" cy="6858000"/>
            </a:xfrm>
            <a:prstGeom prst="rect">
              <a:avLst/>
            </a:prstGeom>
          </p:spPr>
        </p:pic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5F1DBF60-64DB-314F-BAA3-71323049BBB1}"/>
                </a:ext>
              </a:extLst>
            </p:cNvPr>
            <p:cNvSpPr/>
            <p:nvPr/>
          </p:nvSpPr>
          <p:spPr>
            <a:xfrm>
              <a:off x="4149314" y="4550981"/>
              <a:ext cx="1946686" cy="411323"/>
            </a:xfrm>
            <a:prstGeom prst="ellipse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757611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5D722AE-158B-DE4B-B3D3-495F337EAA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704" y="0"/>
            <a:ext cx="11516591" cy="685800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3A87F8AF-2635-1E4A-B02E-9C35471D8AE7}"/>
              </a:ext>
            </a:extLst>
          </p:cNvPr>
          <p:cNvSpPr/>
          <p:nvPr/>
        </p:nvSpPr>
        <p:spPr>
          <a:xfrm>
            <a:off x="7901507" y="1948221"/>
            <a:ext cx="2283017" cy="411323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0013E27-8B2D-EE43-B202-DEECEA34B5D2}"/>
              </a:ext>
            </a:extLst>
          </p:cNvPr>
          <p:cNvSpPr txBox="1"/>
          <p:nvPr/>
        </p:nvSpPr>
        <p:spPr>
          <a:xfrm>
            <a:off x="7431710" y="1655833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D4A9553-A5F9-3F4B-83C6-91E4635A1297}"/>
              </a:ext>
            </a:extLst>
          </p:cNvPr>
          <p:cNvSpPr/>
          <p:nvPr/>
        </p:nvSpPr>
        <p:spPr>
          <a:xfrm>
            <a:off x="10184524" y="977463"/>
            <a:ext cx="714702" cy="411323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8B3F5E-4363-AC42-8943-DB746900DA34}"/>
              </a:ext>
            </a:extLst>
          </p:cNvPr>
          <p:cNvSpPr txBox="1"/>
          <p:nvPr/>
        </p:nvSpPr>
        <p:spPr>
          <a:xfrm>
            <a:off x="10899226" y="581134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8854016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4C37745-F613-D140-A532-7A7F17B650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704" y="0"/>
            <a:ext cx="11516591" cy="685800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04DF7A6C-7460-5646-95E6-63AF94F58357}"/>
              </a:ext>
            </a:extLst>
          </p:cNvPr>
          <p:cNvSpPr/>
          <p:nvPr/>
        </p:nvSpPr>
        <p:spPr>
          <a:xfrm>
            <a:off x="5523000" y="3589976"/>
            <a:ext cx="2283017" cy="411323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628DF4-C958-B94E-8D75-CB2950F2FE6B}"/>
              </a:ext>
            </a:extLst>
          </p:cNvPr>
          <p:cNvSpPr txBox="1"/>
          <p:nvPr/>
        </p:nvSpPr>
        <p:spPr>
          <a:xfrm>
            <a:off x="5242389" y="3049887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03AB51F-9583-7E40-BF05-AE5BDDF3948C}"/>
              </a:ext>
            </a:extLst>
          </p:cNvPr>
          <p:cNvSpPr/>
          <p:nvPr/>
        </p:nvSpPr>
        <p:spPr>
          <a:xfrm>
            <a:off x="6973614" y="4037393"/>
            <a:ext cx="832403" cy="411323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0E5045-59C9-F64D-9877-1A983AABA5C0}"/>
              </a:ext>
            </a:extLst>
          </p:cNvPr>
          <p:cNvSpPr txBox="1"/>
          <p:nvPr/>
        </p:nvSpPr>
        <p:spPr>
          <a:xfrm>
            <a:off x="6580558" y="3950666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6034610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094BD0C-AE69-754F-8740-59FD4F516D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12" y="0"/>
            <a:ext cx="11994776" cy="685800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20BE8F37-91BD-1D48-8886-6A2635E1B901}"/>
              </a:ext>
            </a:extLst>
          </p:cNvPr>
          <p:cNvSpPr/>
          <p:nvPr/>
        </p:nvSpPr>
        <p:spPr>
          <a:xfrm>
            <a:off x="7772400" y="2039204"/>
            <a:ext cx="506627" cy="395078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4BD67AE-611F-AE45-9B06-E0866F28ACE0}"/>
              </a:ext>
            </a:extLst>
          </p:cNvPr>
          <p:cNvSpPr/>
          <p:nvPr/>
        </p:nvSpPr>
        <p:spPr>
          <a:xfrm>
            <a:off x="374822" y="1895212"/>
            <a:ext cx="4950940" cy="198481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843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942C90F-65C5-C041-A086-7921A7F855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8694"/>
            <a:ext cx="12192000" cy="5280611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7F938C96-580F-7D4E-B14B-AB1F59B2968D}"/>
              </a:ext>
            </a:extLst>
          </p:cNvPr>
          <p:cNvSpPr/>
          <p:nvPr/>
        </p:nvSpPr>
        <p:spPr>
          <a:xfrm>
            <a:off x="1277007" y="956638"/>
            <a:ext cx="506627" cy="395078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8CB7AFA-E9E0-474F-B40E-E0BE2196A1EF}"/>
              </a:ext>
            </a:extLst>
          </p:cNvPr>
          <p:cNvSpPr/>
          <p:nvPr/>
        </p:nvSpPr>
        <p:spPr>
          <a:xfrm>
            <a:off x="6926318" y="4340550"/>
            <a:ext cx="4981903" cy="1728755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70643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1222941-BED6-F84D-98A8-5DF0E3FB5A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807" y="0"/>
            <a:ext cx="11136385" cy="685800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FC8BE50D-EBC6-CE4F-8686-21071D2D9E6C}"/>
              </a:ext>
            </a:extLst>
          </p:cNvPr>
          <p:cNvSpPr/>
          <p:nvPr/>
        </p:nvSpPr>
        <p:spPr>
          <a:xfrm>
            <a:off x="793345" y="2349755"/>
            <a:ext cx="2283017" cy="411323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F4A4311-8ED4-BC48-9D2E-2E0DBE65325B}"/>
              </a:ext>
            </a:extLst>
          </p:cNvPr>
          <p:cNvSpPr/>
          <p:nvPr/>
        </p:nvSpPr>
        <p:spPr>
          <a:xfrm>
            <a:off x="719772" y="3891261"/>
            <a:ext cx="2283017" cy="411323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58CA65-BB46-694E-9368-B1FA0AC10597}"/>
              </a:ext>
            </a:extLst>
          </p:cNvPr>
          <p:cNvSpPr txBox="1"/>
          <p:nvPr/>
        </p:nvSpPr>
        <p:spPr>
          <a:xfrm>
            <a:off x="2519314" y="4517151"/>
            <a:ext cx="21755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And so on…</a:t>
            </a:r>
          </a:p>
        </p:txBody>
      </p:sp>
    </p:spTree>
    <p:extLst>
      <p:ext uri="{BB962C8B-B14F-4D97-AF65-F5344CB8AC3E}">
        <p14:creationId xmlns:p14="http://schemas.microsoft.com/office/powerpoint/2010/main" val="40454106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CBA1D51-1F1C-DF46-8AA3-F4C79947DA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12" y="0"/>
            <a:ext cx="11994776" cy="685800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7FCB0557-31DF-8A4D-A093-188967B0A967}"/>
              </a:ext>
            </a:extLst>
          </p:cNvPr>
          <p:cNvSpPr/>
          <p:nvPr/>
        </p:nvSpPr>
        <p:spPr>
          <a:xfrm>
            <a:off x="1529069" y="675095"/>
            <a:ext cx="720146" cy="411323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E1784BD-F469-A94A-999D-C47032A24F07}"/>
              </a:ext>
            </a:extLst>
          </p:cNvPr>
          <p:cNvSpPr/>
          <p:nvPr/>
        </p:nvSpPr>
        <p:spPr>
          <a:xfrm>
            <a:off x="7959501" y="1086418"/>
            <a:ext cx="4232499" cy="5625856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D95CBC-15D7-794B-A920-EEE1A0009BB8}"/>
              </a:ext>
            </a:extLst>
          </p:cNvPr>
          <p:cNvSpPr txBox="1"/>
          <p:nvPr/>
        </p:nvSpPr>
        <p:spPr>
          <a:xfrm>
            <a:off x="2249215" y="880756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CE2610-BAA8-7D47-863E-290E5A8CDC10}"/>
              </a:ext>
            </a:extLst>
          </p:cNvPr>
          <p:cNvSpPr txBox="1"/>
          <p:nvPr/>
        </p:nvSpPr>
        <p:spPr>
          <a:xfrm>
            <a:off x="7959501" y="1715073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41203948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9C8FBFB-F5B9-734C-9B07-AA59A22688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2408"/>
            <a:ext cx="12192000" cy="6513184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1C86C712-FAD3-F34E-A158-A20FE66AF7DB}"/>
              </a:ext>
            </a:extLst>
          </p:cNvPr>
          <p:cNvSpPr/>
          <p:nvPr/>
        </p:nvSpPr>
        <p:spPr>
          <a:xfrm>
            <a:off x="6096000" y="2079131"/>
            <a:ext cx="1786759" cy="330383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563D65-1BC2-9A41-A1EE-90DFB6BAF074}"/>
              </a:ext>
            </a:extLst>
          </p:cNvPr>
          <p:cNvSpPr txBox="1"/>
          <p:nvPr/>
        </p:nvSpPr>
        <p:spPr>
          <a:xfrm>
            <a:off x="5610252" y="1659547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F61B05B-04DB-AF45-BAB3-465E51A293FC}"/>
              </a:ext>
            </a:extLst>
          </p:cNvPr>
          <p:cNvSpPr/>
          <p:nvPr/>
        </p:nvSpPr>
        <p:spPr>
          <a:xfrm>
            <a:off x="9007366" y="1138455"/>
            <a:ext cx="909145" cy="330383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A37AC6-D697-CC40-87A9-599715E7F2C0}"/>
              </a:ext>
            </a:extLst>
          </p:cNvPr>
          <p:cNvSpPr txBox="1"/>
          <p:nvPr/>
        </p:nvSpPr>
        <p:spPr>
          <a:xfrm>
            <a:off x="9913157" y="718871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26ED5C8-11D1-0A4B-937F-24268C179B1E}"/>
              </a:ext>
            </a:extLst>
          </p:cNvPr>
          <p:cNvSpPr/>
          <p:nvPr/>
        </p:nvSpPr>
        <p:spPr>
          <a:xfrm>
            <a:off x="9128234" y="2011795"/>
            <a:ext cx="909145" cy="330383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3C59056-4112-054B-8933-81CE5B35649B}"/>
              </a:ext>
            </a:extLst>
          </p:cNvPr>
          <p:cNvSpPr txBox="1"/>
          <p:nvPr/>
        </p:nvSpPr>
        <p:spPr>
          <a:xfrm>
            <a:off x="10109685" y="1688468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5269456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C5056DB-BC75-0346-82BA-359DDBBD8FF3}"/>
              </a:ext>
            </a:extLst>
          </p:cNvPr>
          <p:cNvGrpSpPr/>
          <p:nvPr/>
        </p:nvGrpSpPr>
        <p:grpSpPr>
          <a:xfrm>
            <a:off x="870072" y="0"/>
            <a:ext cx="10451856" cy="6858000"/>
            <a:chOff x="870072" y="0"/>
            <a:chExt cx="10451856" cy="685800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E4BC55EC-64CC-D741-BCFA-6C6B141380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70072" y="0"/>
              <a:ext cx="10451856" cy="6858000"/>
            </a:xfrm>
            <a:prstGeom prst="rect">
              <a:avLst/>
            </a:prstGeom>
          </p:spPr>
        </p:pic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B47323F0-0479-3349-8A5E-33FC545CD9D4}"/>
                </a:ext>
              </a:extLst>
            </p:cNvPr>
            <p:cNvSpPr/>
            <p:nvPr/>
          </p:nvSpPr>
          <p:spPr>
            <a:xfrm>
              <a:off x="4149314" y="4550981"/>
              <a:ext cx="1946686" cy="411323"/>
            </a:xfrm>
            <a:prstGeom prst="ellipse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695FA628-15B0-874A-AB53-7DA6D8C2D386}"/>
                </a:ext>
              </a:extLst>
            </p:cNvPr>
            <p:cNvSpPr/>
            <p:nvPr/>
          </p:nvSpPr>
          <p:spPr>
            <a:xfrm>
              <a:off x="5122657" y="5165836"/>
              <a:ext cx="1946686" cy="411323"/>
            </a:xfrm>
            <a:prstGeom prst="ellipse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724139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6CC8105C-F13E-7A45-9252-7D987E2287B9}"/>
              </a:ext>
            </a:extLst>
          </p:cNvPr>
          <p:cNvGrpSpPr/>
          <p:nvPr/>
        </p:nvGrpSpPr>
        <p:grpSpPr>
          <a:xfrm>
            <a:off x="55642" y="247135"/>
            <a:ext cx="12077297" cy="5497200"/>
            <a:chOff x="55642" y="247135"/>
            <a:chExt cx="12077297" cy="549720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CA2FBCBD-D422-4F4C-B34A-4F605C10E8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30631"/>
            <a:stretch/>
          </p:blipFill>
          <p:spPr>
            <a:xfrm>
              <a:off x="55642" y="247135"/>
              <a:ext cx="12077297" cy="5497200"/>
            </a:xfrm>
            <a:prstGeom prst="rect">
              <a:avLst/>
            </a:prstGeom>
          </p:spPr>
        </p:pic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C98C4972-9F75-554D-9BC8-F7767CD93A9C}"/>
                </a:ext>
              </a:extLst>
            </p:cNvPr>
            <p:cNvSpPr/>
            <p:nvPr/>
          </p:nvSpPr>
          <p:spPr>
            <a:xfrm>
              <a:off x="9412071" y="1308680"/>
              <a:ext cx="914221" cy="378242"/>
            </a:xfrm>
            <a:prstGeom prst="ellipse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898757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85C1294D-42A5-8144-91AC-3E8FFF05DA95}"/>
              </a:ext>
            </a:extLst>
          </p:cNvPr>
          <p:cNvGrpSpPr/>
          <p:nvPr/>
        </p:nvGrpSpPr>
        <p:grpSpPr>
          <a:xfrm>
            <a:off x="606136" y="0"/>
            <a:ext cx="10979727" cy="6858000"/>
            <a:chOff x="606136" y="0"/>
            <a:chExt cx="10979727" cy="685800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9EBBF2E8-842F-DF45-B4EA-0C1C6AD28AD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6136" y="0"/>
              <a:ext cx="10979727" cy="6858000"/>
            </a:xfrm>
            <a:prstGeom prst="rect">
              <a:avLst/>
            </a:prstGeom>
          </p:spPr>
        </p:pic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6E462CFF-08AC-5E4C-8883-F30E1D9E40AD}"/>
                </a:ext>
              </a:extLst>
            </p:cNvPr>
            <p:cNvSpPr/>
            <p:nvPr/>
          </p:nvSpPr>
          <p:spPr>
            <a:xfrm>
              <a:off x="5326472" y="2585546"/>
              <a:ext cx="2283017" cy="411323"/>
            </a:xfrm>
            <a:prstGeom prst="ellipse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8F614BF4-1ABB-944C-BD6C-17DEC8069C9D}"/>
                </a:ext>
              </a:extLst>
            </p:cNvPr>
            <p:cNvSpPr/>
            <p:nvPr/>
          </p:nvSpPr>
          <p:spPr>
            <a:xfrm>
              <a:off x="7409793" y="3429000"/>
              <a:ext cx="847218" cy="411323"/>
            </a:xfrm>
            <a:prstGeom prst="ellipse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76DC9C7-D7F4-7648-9913-08F734484BE0}"/>
                </a:ext>
              </a:extLst>
            </p:cNvPr>
            <p:cNvSpPr txBox="1"/>
            <p:nvPr/>
          </p:nvSpPr>
          <p:spPr>
            <a:xfrm>
              <a:off x="5129944" y="2000771"/>
              <a:ext cx="39305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8E11F82-9ED3-0349-9777-8370ADD0CA24}"/>
                </a:ext>
              </a:extLst>
            </p:cNvPr>
            <p:cNvSpPr txBox="1"/>
            <p:nvPr/>
          </p:nvSpPr>
          <p:spPr>
            <a:xfrm>
              <a:off x="7110248" y="3818097"/>
              <a:ext cx="39305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rgbClr val="FF0000"/>
                  </a:solidFill>
                </a:rPr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839674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3DBB980D-01B0-8142-BBE6-6E97EFF94345}"/>
              </a:ext>
            </a:extLst>
          </p:cNvPr>
          <p:cNvGrpSpPr/>
          <p:nvPr/>
        </p:nvGrpSpPr>
        <p:grpSpPr>
          <a:xfrm>
            <a:off x="337704" y="0"/>
            <a:ext cx="11516591" cy="6858000"/>
            <a:chOff x="337704" y="0"/>
            <a:chExt cx="11516591" cy="685800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09A54946-DF31-AC44-AF09-8777E8633E2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7704" y="0"/>
              <a:ext cx="11516591" cy="6858000"/>
            </a:xfrm>
            <a:prstGeom prst="rect">
              <a:avLst/>
            </a:prstGeom>
          </p:spPr>
        </p:pic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D13E384B-A6CC-2A4A-89CD-FE43ECC53F6A}"/>
                </a:ext>
              </a:extLst>
            </p:cNvPr>
            <p:cNvSpPr/>
            <p:nvPr/>
          </p:nvSpPr>
          <p:spPr>
            <a:xfrm>
              <a:off x="8038141" y="1954925"/>
              <a:ext cx="2283017" cy="411323"/>
            </a:xfrm>
            <a:prstGeom prst="ellipse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432006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A8BC025-92A6-8A41-84F5-AACFBBE8DE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12" y="0"/>
            <a:ext cx="119947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196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24AF5A9-FE2E-654F-AF75-2A54E4C752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704" y="0"/>
            <a:ext cx="11516591" cy="685800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9CAA8406-0550-EC4B-9AF5-683FDF326670}"/>
              </a:ext>
            </a:extLst>
          </p:cNvPr>
          <p:cNvSpPr/>
          <p:nvPr/>
        </p:nvSpPr>
        <p:spPr>
          <a:xfrm>
            <a:off x="64435" y="951203"/>
            <a:ext cx="7650158" cy="1171888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FD8875-04C4-6248-A4A8-739971EE7670}"/>
              </a:ext>
            </a:extLst>
          </p:cNvPr>
          <p:cNvSpPr txBox="1"/>
          <p:nvPr/>
        </p:nvSpPr>
        <p:spPr>
          <a:xfrm>
            <a:off x="2745082" y="1013927"/>
            <a:ext cx="33509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Read the instructions</a:t>
            </a:r>
          </a:p>
        </p:txBody>
      </p:sp>
    </p:spTree>
    <p:extLst>
      <p:ext uri="{BB962C8B-B14F-4D97-AF65-F5344CB8AC3E}">
        <p14:creationId xmlns:p14="http://schemas.microsoft.com/office/powerpoint/2010/main" val="31917206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7F77B7D-D5D8-7945-8A2B-8B9387E0E4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704" y="10512"/>
            <a:ext cx="11516591" cy="685800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A846EE0B-963F-9844-BD57-F16645EF2303}"/>
              </a:ext>
            </a:extLst>
          </p:cNvPr>
          <p:cNvSpPr/>
          <p:nvPr/>
        </p:nvSpPr>
        <p:spPr>
          <a:xfrm>
            <a:off x="1153866" y="1145629"/>
            <a:ext cx="2903127" cy="411323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FA5C7E-A877-ED4C-B41A-256C13592E29}"/>
              </a:ext>
            </a:extLst>
          </p:cNvPr>
          <p:cNvSpPr txBox="1"/>
          <p:nvPr/>
        </p:nvSpPr>
        <p:spPr>
          <a:xfrm>
            <a:off x="4215544" y="986493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BC48349-B70D-5549-B600-FFA25FA40D9D}"/>
              </a:ext>
            </a:extLst>
          </p:cNvPr>
          <p:cNvSpPr/>
          <p:nvPr/>
        </p:nvSpPr>
        <p:spPr>
          <a:xfrm>
            <a:off x="1773976" y="1596124"/>
            <a:ext cx="2745472" cy="411323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C533EA-C070-6A4C-AD33-005F5FC58F20}"/>
              </a:ext>
            </a:extLst>
          </p:cNvPr>
          <p:cNvSpPr txBox="1"/>
          <p:nvPr/>
        </p:nvSpPr>
        <p:spPr>
          <a:xfrm>
            <a:off x="4676627" y="1509397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3237398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9CE8245-B24A-9348-8B43-3FC96C667B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704" y="0"/>
            <a:ext cx="115165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4851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</TotalTime>
  <Words>20</Words>
  <Application>Microsoft Macintosh PowerPoint</Application>
  <PresentationFormat>Widescreen</PresentationFormat>
  <Paragraphs>15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NOE Umberto</dc:creator>
  <cp:lastModifiedBy>NOE Umberto</cp:lastModifiedBy>
  <cp:revision>7</cp:revision>
  <dcterms:created xsi:type="dcterms:W3CDTF">2020-12-01T11:06:05Z</dcterms:created>
  <dcterms:modified xsi:type="dcterms:W3CDTF">2020-12-01T11:42:02Z</dcterms:modified>
</cp:coreProperties>
</file>